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7" r:id="rId11"/>
    <p:sldId id="274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86369" autoAdjust="0"/>
  </p:normalViewPr>
  <p:slideViewPr>
    <p:cSldViewPr>
      <p:cViewPr varScale="1"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98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085B-672F-480C-854F-B2018D94D9B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BFC6-CA38-4758-8FE5-4AEF3EB2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63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085B-672F-480C-854F-B2018D94D9B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BFC6-CA38-4758-8FE5-4AEF3EB2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84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085B-672F-480C-854F-B2018D94D9B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BFC6-CA38-4758-8FE5-4AEF3EB2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10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085B-672F-480C-854F-B2018D94D9B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BFC6-CA38-4758-8FE5-4AEF3EB2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26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085B-672F-480C-854F-B2018D94D9B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BFC6-CA38-4758-8FE5-4AEF3EB2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61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085B-672F-480C-854F-B2018D94D9B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BFC6-CA38-4758-8FE5-4AEF3EB2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00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085B-672F-480C-854F-B2018D94D9B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BFC6-CA38-4758-8FE5-4AEF3EB2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7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085B-672F-480C-854F-B2018D94D9B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BFC6-CA38-4758-8FE5-4AEF3EB2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44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085B-672F-480C-854F-B2018D94D9B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BFC6-CA38-4758-8FE5-4AEF3EB2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41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085B-672F-480C-854F-B2018D94D9B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BFC6-CA38-4758-8FE5-4AEF3EB2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4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085B-672F-480C-854F-B2018D94D9B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BFC6-CA38-4758-8FE5-4AEF3EB2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02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F085B-672F-480C-854F-B2018D94D9B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3BFC6-CA38-4758-8FE5-4AEF3EB2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969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7776864" cy="1656183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Жара и засуха в мире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068960"/>
            <a:ext cx="3456384" cy="3600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Выполнила студентка 3-го курса: Карпенкина Марина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2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Засуха в Испании в 2005 году. </a:t>
            </a:r>
            <a:endParaRPr lang="ru-RU" sz="36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2241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Летом в 2005 году в Испанию пришла невиданная засуха. Засуха началась в марте 2005 года, а в июне-июле достигла своего апогея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780928"/>
            <a:ext cx="4248472" cy="3649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780928"/>
            <a:ext cx="4026024" cy="36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65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Засуха в Испании в 2005 году. </a:t>
            </a:r>
            <a:endParaRPr lang="ru-RU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284984"/>
            <a:ext cx="3456384" cy="34458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204864"/>
            <a:ext cx="3312368" cy="3417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88640"/>
            <a:ext cx="3168352" cy="385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27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Засуха в Китае признана сильнейшей за полвека</a:t>
            </a:r>
            <a:endParaRPr lang="ru-RU" sz="3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3056" y="1778559"/>
            <a:ext cx="5033744" cy="2802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Китай переживает сильнейшую засуху за последние 50 лет. В стране высыхают водоемы и рисовые плантации, существует угроза перебоев в работе самой большой в мире ГЭС "Три ущелья" на реке Янцзы.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72816"/>
            <a:ext cx="3257520" cy="45533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3056" y="5402832"/>
            <a:ext cx="5239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Карта провинции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Юньнань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выделены районы, на которых засуха стала самой сильной за более 100 лет; жёлтым – за 80–100 лет.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25192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ArchDown">
              <a:avLst/>
            </a:prstTxWarp>
            <a:normAutofit/>
          </a:bodyPr>
          <a:lstStyle/>
          <a:p>
            <a:r>
              <a:rPr lang="ru-RU" sz="5400" dirty="0" smtClean="0">
                <a:ln w="952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n w="9525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5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4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573016"/>
            <a:ext cx="7499176" cy="158417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летние причиняют сильный вред как ранним, так и поздним зерновым и другим однолетним культурам, а также плодовым растениям;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осенние опасны для всходов озимых.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Наиболее губительны весенне-летние и летние-осенние засухи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16632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За́суха — длительный (от нескольких недель до двух-трёх месяцев) период устойчивой погоды с высокими (для данной местности) температурами воздуха и малым количеством осадков (дождя), в результате чего снижаются влагозапасы почвы и возникает угнетение и гибель культурных растений.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времени года различают: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весенние засухи особенно опасны для ранних зерновых культур;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0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8447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251520" y="4293096"/>
            <a:ext cx="320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Зона Сахель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2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Засуха в Сахеле (Африка) в 1968-1973 гг. </a:t>
            </a:r>
            <a:endParaRPr lang="ru-RU" sz="36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 400 километровая полоска земли расширяется и сжимается в зависимости от количества выпадающих за год дождей. Во время особенно мощных засух Сахель превращается в выжженную пустыню. С 1968 по 1973 г. длилась сильнейшая засуха в Сахеле. Начавшись в конце 60-х гг., она достигла своего апогея в 1973 г. 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результате этой засухи в африканских странах сахельской зоны ─ Сенегале, Гамбии, в Мавритании, Мали и др. погибло около 250.000 человек. Произошёл массовый падёж скота (почти 40% ) ─ а скотоводство составляет основу хозяйственной деятельности и источник существования большинства населения этих районов. Пересохли многие колодцы и даже такие крупные реки, как Нигер и Сенегал. Поверхность озера Чад сократилась до 1/3 его нормальных размеров.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071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499992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Сахель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88639"/>
            <a:ext cx="4104456" cy="32403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564903"/>
            <a:ext cx="4248472" cy="412328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41271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87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Засуха в Мали (Африка) в 1970 – 1974 гг.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787208" cy="16847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  <a:latin typeface="Times New Roman"/>
                <a:ea typeface="Calibri"/>
              </a:rPr>
              <a:t>В 1970 - 1974 годах засуха поразила страны, лежащие у южной границы Сахары. В Сенегале, Нигере, Мали , Гвинее-Бисау, Верхней Вольте от голода и жажды погибли сотни тысяч людей.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44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856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Засуха в Мали (Африка) в 1970 – 1974 гг.</a:t>
            </a:r>
            <a:endParaRPr lang="ru-RU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80928"/>
            <a:ext cx="4104456" cy="357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4599" y="2780928"/>
            <a:ext cx="4318735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4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Засуха в Грузии в 2000 году.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20888"/>
            <a:ext cx="4104456" cy="38884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778" y="1412776"/>
            <a:ext cx="8229600" cy="1368153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Летом 2000 года сильнейшая засуха , какой не было 100 лет, обрушилась на Восточную Грузию.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420888"/>
            <a:ext cx="4248472" cy="38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22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C875C39-519C-4BD4-B9CB-928D4C79DB9C}"/>
</file>

<file path=customXml/itemProps2.xml><?xml version="1.0" encoding="utf-8"?>
<ds:datastoreItem xmlns:ds="http://schemas.openxmlformats.org/officeDocument/2006/customXml" ds:itemID="{B5B3090D-37FF-45E9-AF1E-9339546CBDDF}"/>
</file>

<file path=customXml/itemProps3.xml><?xml version="1.0" encoding="utf-8"?>
<ds:datastoreItem xmlns:ds="http://schemas.openxmlformats.org/officeDocument/2006/customXml" ds:itemID="{8DB94016-1642-4699-929E-01DF0008D44A}"/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235</TotalTime>
  <Words>439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Жара и засуха в мире</vt:lpstr>
      <vt:lpstr>Слайд 2</vt:lpstr>
      <vt:lpstr>Слайд 3</vt:lpstr>
      <vt:lpstr>Слайд 4</vt:lpstr>
      <vt:lpstr>Засуха в Сахеле (Африка) в 1968-1973 гг. </vt:lpstr>
      <vt:lpstr>Зона Сахель</vt:lpstr>
      <vt:lpstr>Засуха в Мали (Африка) в 1970 – 1974 гг. </vt:lpstr>
      <vt:lpstr>Засуха в Мали (Африка) в 1970 – 1974 гг.</vt:lpstr>
      <vt:lpstr>Засуха в Грузии в 2000 году. </vt:lpstr>
      <vt:lpstr>Засуха в Испании в 2005 году. </vt:lpstr>
      <vt:lpstr>Засуха в Испании в 2005 году. </vt:lpstr>
      <vt:lpstr>Засуха в Китае признана сильнейшей за полвека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XTreme</cp:lastModifiedBy>
  <cp:revision>20</cp:revision>
  <dcterms:created xsi:type="dcterms:W3CDTF">2012-10-03T16:42:20Z</dcterms:created>
  <dcterms:modified xsi:type="dcterms:W3CDTF">2012-12-06T18:58:53Z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